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1" r:id="rId6"/>
    <p:sldId id="265" r:id="rId7"/>
    <p:sldId id="263" r:id="rId8"/>
    <p:sldId id="266" r:id="rId9"/>
    <p:sldId id="267" r:id="rId10"/>
    <p:sldId id="268" r:id="rId11"/>
    <p:sldId id="271" r:id="rId12"/>
    <p:sldId id="270" r:id="rId13"/>
    <p:sldId id="274" r:id="rId14"/>
    <p:sldId id="275" r:id="rId15"/>
    <p:sldId id="277" r:id="rId16"/>
    <p:sldId id="262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5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bezdietu.ru/vitaminu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86808" y="5517232"/>
            <a:ext cx="3993704" cy="1008112"/>
          </a:xfrm>
        </p:spPr>
        <p:txBody>
          <a:bodyPr>
            <a:noAutofit/>
          </a:bodyPr>
          <a:lstStyle/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http://www.fatmafashion.ru/wa-data/public/photos/08/01/108/108.97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7" y="3284352"/>
            <a:ext cx="5616625" cy="3184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640960" cy="27363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Здоровое питание.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Пирамида здорового питания.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764703"/>
          <a:ext cx="8686800" cy="58521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Печень, мясо, рыба, птица, молочные продукты, шпинат, брокколи, грибы, желток яиц, дрожжи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роста и выработки энергии в организме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птица, яйца, рыба,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из немолотого зерна, орехи, зеленые овощи, молоко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Выработка энергии организмом, снижение уровня холестерин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яичный желток, зерновые продукты,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картофель,фасоль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арахис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здоровья кожи, роста и здоровья волос, усвоения белков, жиров и углеводов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 descr="http://phtiziatr.ru/media/k2/items/cache/fff4548682445ceca36c12620f894d26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891869"/>
            <a:ext cx="1894555" cy="1465123"/>
          </a:xfrm>
          <a:prstGeom prst="rect">
            <a:avLst/>
          </a:prstGeom>
          <a:noFill/>
        </p:spPr>
      </p:pic>
      <p:pic>
        <p:nvPicPr>
          <p:cNvPr id="25604" name="Picture 4" descr="https://im0-tub-ru.yandex.net/i?id=0262c2318cc837f78e0d90b00b313b75&amp;n=33&amp;h=215&amp;w=2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5085184"/>
            <a:ext cx="1509911" cy="1482333"/>
          </a:xfrm>
          <a:prstGeom prst="ellipse">
            <a:avLst/>
          </a:prstGeom>
          <a:noFill/>
        </p:spPr>
      </p:pic>
      <p:pic>
        <p:nvPicPr>
          <p:cNvPr id="25606" name="Picture 6" descr="http://vsebadi.ru/wp-content/uploads/2014/09/Vitamin-V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5184" y="3429000"/>
            <a:ext cx="1611451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052736"/>
          <a:ext cx="8686800" cy="5547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6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печенка, яичный желток, рыба, дрожжи, арахис, картофель, овощи, хлеб из муки грубого помола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усвоения углеводов и жиров и работы ферментов.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печенка, почки, молоко, сыр, свекла, рыба, яйца, креветки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профилактики анемии, для работы нервной системы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Свежие овощи и фрукты, особенно цитрусовые, шиповник, киви, черная смородина, перец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клеточной защиты от окисления, для защиты кожи, костей, зубов.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https://im3-tub-ru.yandex.net/i?id=d9620dca47a8e4cb74b071599a5e9fb6&amp;n=33&amp;h=215&amp;w=2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132856"/>
            <a:ext cx="1581919" cy="1553026"/>
          </a:xfrm>
          <a:prstGeom prst="ellipse">
            <a:avLst/>
          </a:prstGeom>
          <a:noFill/>
        </p:spPr>
      </p:pic>
      <p:pic>
        <p:nvPicPr>
          <p:cNvPr id="27652" name="Picture 4" descr="http://vitaminen.ru/wp-content/uploads/2014/07/vitamin-b1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712046"/>
            <a:ext cx="941090" cy="941090"/>
          </a:xfrm>
          <a:prstGeom prst="ellipse">
            <a:avLst/>
          </a:prstGeom>
          <a:noFill/>
        </p:spPr>
      </p:pic>
      <p:pic>
        <p:nvPicPr>
          <p:cNvPr id="27654" name="Picture 6" descr="http://dg52.mycdn.me/getImage?photoId=665680873633&amp;photoType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4725144"/>
            <a:ext cx="1648222" cy="164822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260648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242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Жирная рыба, рыбий жир, яйца, молоко, сыр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усвоения кальция и фосфора, для роста зубов и ногтей.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Печенка, мясо, яйца, жирная рыба, орехи, растительные масла, продукты из немолотого зерна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клеточной защиты от окисления, для быстрого заживления ран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Фолиевая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кислота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В9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Печенка, продукты из немолотого зерна, листовые овощи,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роста , профилактики анемии и функций деторождения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http://www.happy-giraffe.ru/upload/userfiles/images/2011/12/09/1295110693_vitamin-d.gif"/>
          <p:cNvPicPr>
            <a:picLocks noChangeAspect="1" noChangeArrowheads="1"/>
          </p:cNvPicPr>
          <p:nvPr/>
        </p:nvPicPr>
        <p:blipFill>
          <a:blip r:embed="rId3" cstate="print"/>
          <a:srcRect l="6282" t="8217" r="2999" b="4132"/>
          <a:stretch>
            <a:fillRect/>
          </a:stretch>
        </p:blipFill>
        <p:spPr bwMode="auto">
          <a:xfrm>
            <a:off x="1691680" y="1916832"/>
            <a:ext cx="1440160" cy="1280142"/>
          </a:xfrm>
          <a:prstGeom prst="rect">
            <a:avLst/>
          </a:prstGeom>
          <a:noFill/>
        </p:spPr>
      </p:pic>
      <p:pic>
        <p:nvPicPr>
          <p:cNvPr id="28676" name="Picture 4" descr="http://1.i2g.ru/0/images/diet/what_is/0/9/vitamin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5728" y="3284984"/>
            <a:ext cx="1440160" cy="1440160"/>
          </a:xfrm>
          <a:prstGeom prst="ellipse">
            <a:avLst/>
          </a:prstGeom>
          <a:noFill/>
        </p:spPr>
      </p:pic>
      <p:pic>
        <p:nvPicPr>
          <p:cNvPr id="28678" name="Picture 6" descr="http://vsebadi.ru/wp-content/uploads/2015/05/Vitamin-V9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5157192"/>
            <a:ext cx="1221553" cy="120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Пирамида  здорового питания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схематическое изображение рекомендаций по рациональному питанию.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edvoice.ru/wp-content/uploads/2014/08/%D0%BF%D0%B8%D1%80%D0%B0%D0%BC%D0%B8%D0%B4%D0%B0-%D0%BF%D0%B8%D1%82%D0%B0%D0%BD%D0%B8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7702"/>
            <a:ext cx="8136904" cy="5393666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Продукты распределялись по «этажам» следующим образом: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588224" cy="5328592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1-й –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Цельнозерновые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продукты, хлеб грубого помола, каши, отруби, неочищенный (бурый) рис, макаронные изделия из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цельнозерновой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муки; растительные масла (соевое, оливковое, подсолнечное, рапсовое, кукурузное, арахисовое и другие). Продукты данной группы следует употреблять каждый день.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– Овощи (в изобилии), фрукты, ягоды (2-3 порции ежедневно).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3-й – Орехи, бобовые (1-3 порции).</a:t>
            </a:r>
          </a:p>
          <a:p>
            <a:pPr fontAlgn="base">
              <a:buNone/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5901" y="1052736"/>
            <a:ext cx="3208099" cy="2952328"/>
          </a:xfrm>
          <a:prstGeom prst="rect">
            <a:avLst/>
          </a:prstGeom>
          <a:noFill/>
        </p:spPr>
      </p:pic>
      <p:pic>
        <p:nvPicPr>
          <p:cNvPr id="6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509120"/>
            <a:ext cx="4752528" cy="216522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956376" y="119675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191683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44408" y="191683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84168" y="27809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04448" y="27809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3284984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67944" y="602128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8024" y="465313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72400" y="465313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32443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1302" y="27809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04448" y="27809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44408" y="19168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1907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03510" y="11967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60119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46438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47526" y="46438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7308304" cy="5832648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4-й – Рыба, птица (лучше филе без кожи), яйца (0-2 порции каждый день).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5-й – Молоко и молочные продукты (1-2 порции).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6-й – Красное мясо, колбасы, сливочное масло, маргарин, сладости, картофель, белый хлеб и рис, газированные напитки (употреблять крайне редко).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4048" y="5589240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84368" y="26064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316416" y="908720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3960440" cy="3046492"/>
          </a:xfrm>
          <a:prstGeom prst="rect">
            <a:avLst/>
          </a:prstGeom>
          <a:noFill/>
        </p:spPr>
      </p:pic>
      <p:pic>
        <p:nvPicPr>
          <p:cNvPr id="10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5901" y="0"/>
            <a:ext cx="3208099" cy="295232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156176" y="155679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422108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2120" y="227687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44208" y="9807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04448" y="1484784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44408" y="537321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1182" y="55799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2276872"/>
            <a:ext cx="372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1556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91342" y="9714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04448" y="148478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16416" y="9087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84368" y="2606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44408" y="537321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42117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34752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FF0000"/>
                </a:solidFill>
                <a:latin typeface="Georgia"/>
                <a:ea typeface="+mj-ea"/>
                <a:cs typeface="+mj-cs"/>
              </a:rPr>
              <a:t>«Правильное питание — залог здоровья ребенка»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o-krohe.ru/images/article/orig/2015/12/pitanie-shkolnik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288803"/>
            <a:ext cx="4032448" cy="268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62089"/>
            <a:ext cx="3666874" cy="27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68760"/>
            <a:ext cx="8686800" cy="216024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img-fotki.yandex.ru/get/9494/16969765.189/0_7cf48_f67fa19f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3356992"/>
            <a:ext cx="6007429" cy="310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Пища – это энергия для нашего тела, а правильное питание – источник здоровья, силы, бодрости, красоты и долголетия. 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поступление в организм всех необходимых веществ: углеводов, жиров, белков, витаминов и микроэлементов в нужных количествах и нужных пропорциях.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puzinka.ru/images/sampledata/2-beremennie/113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645024"/>
            <a:ext cx="5161915" cy="286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Белки относятся к основным питательным веществам и в организме человека они выполняют важную роль. Белок идет на построение различных тканей и органов: мышц (в т.ч. мышц сердца), нервов, крови, легких, печени, сердца, мозга, кожи и т. д. Белки необходимы для нормального обмена веществ.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зависимости от происхождения, белки разделяют: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http://health-secrets.pp.ua/wp-content/uploads/2014/03/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195298" cy="2551470"/>
          </a:xfrm>
          <a:prstGeom prst="rect">
            <a:avLst/>
          </a:prstGeom>
          <a:noFill/>
        </p:spPr>
      </p:pic>
      <p:pic>
        <p:nvPicPr>
          <p:cNvPr id="1036" name="Picture 12" descr="http://www.thenutritionpost.com/wp-content/uploads/2012/05/7592-whole-grai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437112"/>
            <a:ext cx="2555776" cy="186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trupidheshendeti.com/wp-content/uploads/2012/06/fruta-te-tha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4005064"/>
            <a:ext cx="2072173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img.ii4.ru/images/2011/01/25/78346_1_9_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5013176"/>
            <a:ext cx="1119541" cy="1340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5358" y="6237312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растительные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279703"/>
            <a:ext cx="160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белков:</a:t>
            </a: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белков в пище отрицательно сказывается на работоспособности организма и на состоянии центральной нервной системы, может привести к мышечной атрофии, задержке роста, организм более подвержен инфекциям.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gazeta-venev.ru/files/2013/09/53a6f5c3ed556d8ccf9240a530ef145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144896"/>
            <a:ext cx="3528392" cy="333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static.wixstatic.com/media/0b38b3_b6b6571c12214f1082b6632d1c02e186.jpg_srz_414_253_85_22_0.50_1.20_0.00_jp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039" y="3140968"/>
            <a:ext cx="5380961" cy="328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5"/>
            <a:ext cx="8964488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Жиры в организме человека, как и углеводы, являются главным источником энергии, благодаря которой двигается и работает человек, сохраняется постоянная температура его тела. Вместе с жирами в организм человека поступают жирорастворимые витамины: А, Е, D, 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6" name="Picture 4" descr="http://stat8.blog.ru/lr/0f29a2e3abc95159810476ad089150c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3249884"/>
            <a:ext cx="2520280" cy="244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8" name="Picture 6" descr="http://palomnichestvo.net/pohudenie-dlya/imgs/57417-pohudenie-pri-gastrite-s-povyshennoy-kislotnosty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429911"/>
            <a:ext cx="1800200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80" name="Picture 8" descr="https://im1-tub-ru.yandex.net/i?id=8f78780c0a9b23fac636514edfde901f&amp;n=33&amp;h=215&amp;w=3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3573016"/>
            <a:ext cx="2164592" cy="1440828"/>
          </a:xfrm>
          <a:prstGeom prst="rect">
            <a:avLst/>
          </a:prstGeom>
          <a:noFill/>
        </p:spPr>
      </p:pic>
      <p:pic>
        <p:nvPicPr>
          <p:cNvPr id="79882" name="Picture 10" descr="https://im3-tub-ru.yandex.net/i?id=3df95cb3c0b15b91ef346e4b65e0d83d&amp;n=33&amp;h=215&amp;w=3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5610456"/>
            <a:ext cx="1874217" cy="1247544"/>
          </a:xfrm>
          <a:prstGeom prst="rect">
            <a:avLst/>
          </a:prstGeom>
          <a:noFill/>
        </p:spPr>
      </p:pic>
      <p:pic>
        <p:nvPicPr>
          <p:cNvPr id="79884" name="Picture 12" descr="http://otvet.imgsmail.ru/download/28333e827229067946501bd9b7ea4670_i-9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696" y="4639750"/>
            <a:ext cx="1713992" cy="9941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9752" y="5055567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4086" y="6021288"/>
            <a:ext cx="2214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растительные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жиров: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Жиры относятся к основным питательным веществам, поэтому, при недостатке жиров в питании снижается работоспособность и выносливость, наступает быстрое утомление.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skamda.com/zdrave/files/136437941199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446" y="3068961"/>
            <a:ext cx="4268538" cy="36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tatianaottepel.ru/wp-content/uploads/2015/09/moya-monodie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976769"/>
            <a:ext cx="3528392" cy="388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УГЛЕВОДЫ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3"/>
            <a:ext cx="86868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Углеводы как белки и жиры относятся к основным питательным веществам и необходимы для нормального обмена белков и жиров. Углеводы являются энергетическим материалом. Углеводы поступают в организм с пищей в виде полисахаридов – крахмала, гликогена.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http://topic-images.chacha.com/04817486c633195b8ddee707b1a0a770a81d82a0_li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933056"/>
            <a:ext cx="553021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4" name="Picture 4" descr="http://www.arabianmuscles.com/userfiles/image/Pages_Pics/carbspage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861048"/>
            <a:ext cx="2483621" cy="256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6054387"/>
            <a:ext cx="15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сложные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2768" y="6309320"/>
            <a:ext cx="233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264695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углеводов: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При недостатке углеводов нарушается обмен белков и жиров, происходит накопление вредных продуктов в крови. Сильный дефицит углеводов приводит к слабости, сонливости, головным болям, головокружению.</a:t>
            </a:r>
          </a:p>
          <a:p>
            <a:pPr>
              <a:buNone/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netzhira.ru/upload/medialibrary/5e4/795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284984"/>
            <a:ext cx="3744416" cy="328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yhoccongdong.com/Documents/801_lieu-phap-dinh-duon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9989" y="3284984"/>
            <a:ext cx="473826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210776"/>
          <a:ext cx="8686800" cy="5242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Печень, почки, жирная рыба (сельдь), яйца, масло растительное , молочные продукты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кожи, зрения, роста, иммунитета, слизистых оболочек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Овощи: морковь, шпинат, горох, капуста, брокколи. Фрукты: персик, дыня. Ягоды - шиповник, облепиха.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зрения,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антиоксидантной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защиты клеток организма, повышения иммунитета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рис, фасоль, горох, зерновые, черный хлеб, желток,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рис, фасоль, горох, зерновые, черный хлеб, желток,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http://2.i2g.ru/0/images/diet/what_is/1/1/vitam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916832"/>
            <a:ext cx="1296144" cy="1296144"/>
          </a:xfrm>
          <a:prstGeom prst="ellipse">
            <a:avLst/>
          </a:prstGeom>
          <a:noFill/>
        </p:spPr>
      </p:pic>
      <p:pic>
        <p:nvPicPr>
          <p:cNvPr id="26628" name="Picture 4" descr="http://polzavred.ru/wp-content/uploads/Witamina-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573016"/>
            <a:ext cx="1858645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muzdrav.ru/images/a/b/folievaja-kislota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5" y="5157192"/>
            <a:ext cx="1296143" cy="129614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721</TotalTime>
  <Words>743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Здоровое питание</vt:lpstr>
      <vt:lpstr>БЕЛКИ</vt:lpstr>
      <vt:lpstr>Слайд 4</vt:lpstr>
      <vt:lpstr>Жиры</vt:lpstr>
      <vt:lpstr>Слайд 6</vt:lpstr>
      <vt:lpstr>УГЛЕВОДЫ</vt:lpstr>
      <vt:lpstr>Слайд 8</vt:lpstr>
      <vt:lpstr>Витамины в продуктах питания.</vt:lpstr>
      <vt:lpstr>Витамины в продуктах питания.</vt:lpstr>
      <vt:lpstr>Витамины в продуктах питания.</vt:lpstr>
      <vt:lpstr>Витамины в продуктах питания.</vt:lpstr>
      <vt:lpstr>Пирамида  здорового питания  схематическое изображение рекомендаций по рациональному питанию.</vt:lpstr>
      <vt:lpstr>Продукты распределялись по «этажам» следующим образом:</vt:lpstr>
      <vt:lpstr>Слайд 15</vt:lpstr>
      <vt:lpstr>Слайд 16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7</cp:lastModifiedBy>
  <cp:revision>62</cp:revision>
  <dcterms:created xsi:type="dcterms:W3CDTF">2016-03-07T15:38:12Z</dcterms:created>
  <dcterms:modified xsi:type="dcterms:W3CDTF">2022-08-12T11:07:38Z</dcterms:modified>
</cp:coreProperties>
</file>